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Roboto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642" y="-2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957109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Geothermal Energy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Dylan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Geothermal Energy?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Geothermal Energy is a renewable energy source.It uses heat from molten and the watercycle which is a type of renewable energy source. (2) 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2425" y="2063800"/>
            <a:ext cx="3429000" cy="250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Where is Geothermal Energy?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Volcanos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Geysers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Hot Springs (1)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5300" y="197350"/>
            <a:ext cx="2787899" cy="2090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19575" y="2598291"/>
            <a:ext cx="2787900" cy="1970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8277" y="2653997"/>
            <a:ext cx="2787900" cy="18591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States that use Geothermal Energy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California        76%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Nevada           18%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Utah                   3%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Hawaii               2%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Oregon              1%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Idaho              0.3%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New Mexico  0.1%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(1)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2850" y="1293950"/>
            <a:ext cx="3622399" cy="219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Countries with geothermal energy production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United States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Philippines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Iceland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(1)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7850" y="1463600"/>
            <a:ext cx="3524424" cy="234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Where is the Ring of fire?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Ring of Fire goes on the edges of South America, North America, Asia and Australia. (1)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9400" y="2081775"/>
            <a:ext cx="3450199" cy="239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is Geothermal Energy is made?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Geothermal Energy is made by the earth’s core,which is a slow decay of radioactive particles. (1)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4297" y="2045400"/>
            <a:ext cx="3861674" cy="273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Pieces of the earth’s crust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Pieces of the earth’s crust are called plates.The earth has four layers.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Iron core- magma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Outer core- magma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Mantle- 1,800 miles thick rock, magma.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Crust- 3-5 miles under the ocean’s floor 15-35 miles under continents. (1)</a:t>
            </a:r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2" y="3171600"/>
            <a:ext cx="2611100" cy="174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2" y="3171600"/>
            <a:ext cx="2611100" cy="174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07975" y="3171600"/>
            <a:ext cx="2358450" cy="1741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On-screen Show (16:9)</PresentationFormat>
  <Paragraphs>32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Roboto</vt:lpstr>
      <vt:lpstr>geometric</vt:lpstr>
      <vt:lpstr>Geothermal Energy</vt:lpstr>
      <vt:lpstr>What is Geothermal Energy?</vt:lpstr>
      <vt:lpstr>Where is Geothermal Energy?</vt:lpstr>
      <vt:lpstr>States that use Geothermal Energy</vt:lpstr>
      <vt:lpstr>Countries with geothermal energy production</vt:lpstr>
      <vt:lpstr>Where is the Ring of fire?</vt:lpstr>
      <vt:lpstr>How is Geothermal Energy is made?</vt:lpstr>
      <vt:lpstr>Pieces of the earth’s crust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Geothermal Energy</dc:title>
  <dc:creator>Grace Taylor</dc:creator>
  <cp:lastModifiedBy>Admin</cp:lastModifiedBy>
  <cp:revision>2</cp:revision>
  <dcterms:modified xsi:type="dcterms:W3CDTF">2016-01-27T17:52:15Z</dcterms:modified>
</cp:coreProperties>
</file>